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2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280AF5B-109E-0448-9FD2-8638125ACE82}"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280AF5B-109E-0448-9FD2-8638125ACE82}"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0AF5B-109E-0448-9FD2-8638125ACE8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8064D-1DC8-4B4B-8D5C-3254EAD9F83D}"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80AF5B-109E-0448-9FD2-8638125ACE82}"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280AF5B-109E-0448-9FD2-8638125ACE82}"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8064D-1DC8-4B4B-8D5C-3254EAD9F83D}"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280AF5B-109E-0448-9FD2-8638125ACE82}"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280AF5B-109E-0448-9FD2-8638125ACE82}"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8064D-1DC8-4B4B-8D5C-3254EAD9F8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0AF5B-109E-0448-9FD2-8638125ACE82}" type="datetimeFigureOut">
              <a:rPr lang="en-US" smtClean="0"/>
              <a:t>5/18/2016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A8B8064D-1DC8-4B4B-8D5C-3254EAD9F8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F280AF5B-109E-0448-9FD2-8638125ACE82}" type="datetimeFigureOut">
              <a:rPr lang="en-US" smtClean="0"/>
              <a:t>5/18/2016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A8B8064D-1DC8-4B4B-8D5C-3254EAD9F83D}"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VC3C_8eQge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cP2Hm4rzu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GLgh9h2ePY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b5eX-J23_oE" TargetMode="External"/><Relationship Id="rId2" Type="http://schemas.openxmlformats.org/officeDocument/2006/relationships/hyperlink" Target="https://youtu.be/ROW9F-c0kI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v-Z2-jxCqV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csclassroom.com/mmedia/energy/ce.cfm" TargetMode="External"/><Relationship Id="rId2" Type="http://schemas.openxmlformats.org/officeDocument/2006/relationships/hyperlink" Target="http://www.physicsclassroom.com/mmedia/energy/se.cfm" TargetMode="External"/><Relationship Id="rId1" Type="http://schemas.openxmlformats.org/officeDocument/2006/relationships/slideLayout" Target="../slideLayouts/slideLayout2.xml"/><Relationship Id="rId4" Type="http://schemas.openxmlformats.org/officeDocument/2006/relationships/hyperlink" Target="http://www.physicsclassroom.com/mmedia/energy/dg.cfm"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ck12.org/chemistry/Atoms?referrer=crossre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inglink.com/scene/2745797815912366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k12.org/physics/Pulley?referrer=crossref" TargetMode="External"/><Relationship Id="rId2" Type="http://schemas.openxmlformats.org/officeDocument/2006/relationships/hyperlink" Target="https://www.youtube.com/watch?v=LIh9ueO9FBM" TargetMode="External"/><Relationship Id="rId1" Type="http://schemas.openxmlformats.org/officeDocument/2006/relationships/slideLayout" Target="../slideLayouts/slideLayout2.xml"/><Relationship Id="rId4" Type="http://schemas.openxmlformats.org/officeDocument/2006/relationships/hyperlink" Target="http://www.ck12.org/biology/Water-Advanced?referrer=crossre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and Human Activity </a:t>
            </a:r>
            <a:endParaRPr lang="en-US" dirty="0"/>
          </a:p>
        </p:txBody>
      </p:sp>
      <p:sp>
        <p:nvSpPr>
          <p:cNvPr id="3" name="Subtitle 2"/>
          <p:cNvSpPr>
            <a:spLocks noGrp="1"/>
          </p:cNvSpPr>
          <p:nvPr>
            <p:ph type="subTitle" idx="1"/>
          </p:nvPr>
        </p:nvSpPr>
        <p:spPr/>
        <p:txBody>
          <a:bodyPr/>
          <a:lstStyle/>
          <a:p>
            <a:r>
              <a:rPr lang="en-US" dirty="0" smtClean="0"/>
              <a:t>Earth Science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9155" y="1452282"/>
            <a:ext cx="6784992" cy="485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935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Net </a:t>
            </a:r>
            <a:r>
              <a:rPr lang="en-US" dirty="0"/>
              <a:t>energy is the amount of that is actually useable from an energy resource. Net-energy ratio is the ratio of the amount of useable energy from a resource and the amount it takes to make that energy useful.</a:t>
            </a:r>
          </a:p>
          <a:p>
            <a:r>
              <a:rPr lang="en-US" dirty="0"/>
              <a:t>Many factors besides net-energy ratio go into determining if a type of energy will be used.</a:t>
            </a:r>
          </a:p>
          <a:p>
            <a:r>
              <a:rPr lang="en-US" dirty="0"/>
              <a:t>An energy source with high energy efficiency provides a lot of work for the amount of energy used.</a:t>
            </a:r>
          </a:p>
        </p:txBody>
      </p:sp>
    </p:spTree>
    <p:extLst>
      <p:ext uri="{BB962C8B-B14F-4D97-AF65-F5344CB8AC3E}">
        <p14:creationId xmlns:p14="http://schemas.microsoft.com/office/powerpoint/2010/main" val="227189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Use this resource to answer the questions that follow</a:t>
            </a:r>
            <a:r>
              <a:rPr lang="en-US" dirty="0" smtClean="0"/>
              <a:t>.</a:t>
            </a:r>
            <a:endParaRPr lang="en-US" dirty="0"/>
          </a:p>
          <a:p>
            <a:pPr marL="0" indent="0">
              <a:buNone/>
            </a:pPr>
            <a:r>
              <a:rPr lang="en-US" dirty="0"/>
              <a:t>How to save money and energy: </a:t>
            </a:r>
            <a:r>
              <a:rPr lang="en-US" dirty="0">
                <a:hlinkClick r:id="rId2"/>
              </a:rPr>
              <a:t>http://</a:t>
            </a:r>
            <a:r>
              <a:rPr lang="en-US" dirty="0" smtClean="0">
                <a:hlinkClick r:id="rId2"/>
              </a:rPr>
              <a:t>www.youtube.com/watch?v=VC3C_8eQgeE</a:t>
            </a:r>
            <a:r>
              <a:rPr lang="en-US" dirty="0" smtClean="0"/>
              <a:t> </a:t>
            </a:r>
            <a:endParaRPr lang="en-US" dirty="0"/>
          </a:p>
          <a:p>
            <a:r>
              <a:rPr lang="en-US" dirty="0"/>
              <a:t>Besides energy, what is lost when energy drips away?</a:t>
            </a:r>
          </a:p>
          <a:p>
            <a:r>
              <a:rPr lang="en-US" dirty="0"/>
              <a:t>Why should you replace incandescent bulbs with CFLS?</a:t>
            </a:r>
          </a:p>
          <a:p>
            <a:r>
              <a:rPr lang="en-US" dirty="0"/>
              <a:t>Why is it good to plug electronics into a power strip?</a:t>
            </a:r>
          </a:p>
          <a:p>
            <a:r>
              <a:rPr lang="en-US" dirty="0"/>
              <a:t>Why should you use a programmable thermostat?</a:t>
            </a:r>
          </a:p>
          <a:p>
            <a:r>
              <a:rPr lang="en-US" dirty="0"/>
              <a:t>What is the purpose of insulation?</a:t>
            </a:r>
          </a:p>
          <a:p>
            <a:r>
              <a:rPr lang="en-US" dirty="0"/>
              <a:t>Why is an old appliance an energy sink?</a:t>
            </a:r>
          </a:p>
          <a:p>
            <a:r>
              <a:rPr lang="en-US" dirty="0"/>
              <a:t>If you did these things, how much money would you save in a decade on average (in Minnesota)?</a:t>
            </a:r>
          </a:p>
        </p:txBody>
      </p:sp>
    </p:spTree>
    <p:extLst>
      <p:ext uri="{BB962C8B-B14F-4D97-AF65-F5344CB8AC3E}">
        <p14:creationId xmlns:p14="http://schemas.microsoft.com/office/powerpoint/2010/main" val="1099092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smtClean="0"/>
              <a:t>Compare </a:t>
            </a:r>
            <a:r>
              <a:rPr lang="en-US" dirty="0"/>
              <a:t>and contrast net energy, the net-energy ratio, and energy efficiency.</a:t>
            </a:r>
          </a:p>
          <a:p>
            <a:r>
              <a:rPr lang="en-US" dirty="0"/>
              <a:t>Since the net-energy ratio for solar energy is higher than other types of energy, why don't we use solar for electricity almost exclusively?</a:t>
            </a:r>
          </a:p>
          <a:p>
            <a:r>
              <a:rPr lang="en-US" dirty="0"/>
              <a:t>Why would the energy needed to make a type of energy useful increase or decrease? In other words, why would the net-energy ratio change?</a:t>
            </a:r>
          </a:p>
        </p:txBody>
      </p:sp>
    </p:spTree>
    <p:extLst>
      <p:ext uri="{BB962C8B-B14F-4D97-AF65-F5344CB8AC3E}">
        <p14:creationId xmlns:p14="http://schemas.microsoft.com/office/powerpoint/2010/main" val="1365656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Top Energy Efficient Home</a:t>
            </a:r>
          </a:p>
        </p:txBody>
      </p:sp>
      <p:sp>
        <p:nvSpPr>
          <p:cNvPr id="3" name="Content Placeholder 2"/>
          <p:cNvSpPr>
            <a:spLocks noGrp="1"/>
          </p:cNvSpPr>
          <p:nvPr>
            <p:ph idx="1"/>
          </p:nvPr>
        </p:nvSpPr>
        <p:spPr/>
        <p:txBody>
          <a:bodyPr/>
          <a:lstStyle/>
          <a:p>
            <a:r>
              <a:rPr lang="en-US" dirty="0" smtClean="0">
                <a:hlinkClick r:id="rId2"/>
              </a:rPr>
              <a:t>https://youtu.be/cP2Hm4rzuFI</a:t>
            </a:r>
            <a:endParaRPr lang="en-US" dirty="0" smtClean="0"/>
          </a:p>
          <a:p>
            <a:r>
              <a:rPr lang="en-US" dirty="0"/>
              <a:t>This video is about the energy efficiency part of the concept. It shows how some contractors have built an extremely energy efficient home. Efficient buildings waste less energy, last longer, and ultimately cost much less than inefficient buildings.</a:t>
            </a:r>
          </a:p>
        </p:txBody>
      </p:sp>
    </p:spTree>
    <p:extLst>
      <p:ext uri="{BB962C8B-B14F-4D97-AF65-F5344CB8AC3E}">
        <p14:creationId xmlns:p14="http://schemas.microsoft.com/office/powerpoint/2010/main" val="349734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Majestic Plastic Bag</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youtu.be/GLgh9h2ePYw</a:t>
            </a:r>
            <a:endParaRPr lang="en-US" dirty="0" smtClean="0"/>
          </a:p>
          <a:p>
            <a:pPr lvl="1"/>
            <a:r>
              <a:rPr lang="en-US" dirty="0" smtClean="0"/>
              <a:t>What’s true?</a:t>
            </a:r>
          </a:p>
          <a:p>
            <a:pPr lvl="1"/>
            <a:r>
              <a:rPr lang="en-US" dirty="0" smtClean="0"/>
              <a:t>What’s exaggerated </a:t>
            </a:r>
          </a:p>
          <a:p>
            <a:pPr lvl="1"/>
            <a:r>
              <a:rPr lang="en-US" dirty="0" smtClean="0"/>
              <a:t>Which are there for entertainment value</a:t>
            </a:r>
            <a:endParaRPr lang="en-US" dirty="0"/>
          </a:p>
        </p:txBody>
      </p:sp>
    </p:spTree>
    <p:extLst>
      <p:ext uri="{BB962C8B-B14F-4D97-AF65-F5344CB8AC3E}">
        <p14:creationId xmlns:p14="http://schemas.microsoft.com/office/powerpoint/2010/main" val="2050566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How </a:t>
            </a:r>
            <a:r>
              <a:rPr lang="en-US" dirty="0"/>
              <a:t>was the GPGP caused?</a:t>
            </a:r>
          </a:p>
          <a:p>
            <a:r>
              <a:rPr lang="en-US" dirty="0"/>
              <a:t>Why is the GPGP so problematic?</a:t>
            </a:r>
          </a:p>
          <a:p>
            <a:r>
              <a:rPr lang="en-US" dirty="0"/>
              <a:t>How could this have been avoided?</a:t>
            </a:r>
          </a:p>
          <a:p>
            <a:r>
              <a:rPr lang="en-US" dirty="0"/>
              <a:t>What are "</a:t>
            </a:r>
            <a:r>
              <a:rPr lang="en-US" dirty="0" err="1"/>
              <a:t>nurdles</a:t>
            </a:r>
            <a:r>
              <a:rPr lang="en-US" dirty="0"/>
              <a:t>" and how do they affect the GPGP?</a:t>
            </a:r>
          </a:p>
          <a:p>
            <a:r>
              <a:rPr lang="en-US" dirty="0"/>
              <a:t>What can we do to solve this problem?</a:t>
            </a:r>
          </a:p>
          <a:p>
            <a:r>
              <a:rPr lang="en-US" dirty="0"/>
              <a:t>What is the most important thing you took from the videos today?</a:t>
            </a:r>
          </a:p>
          <a:p>
            <a:endParaRPr lang="en-US" dirty="0"/>
          </a:p>
          <a:p>
            <a:pPr marL="0" indent="0">
              <a:buNone/>
            </a:pPr>
            <a:endParaRPr lang="en-US" dirty="0"/>
          </a:p>
        </p:txBody>
      </p:sp>
    </p:spTree>
    <p:extLst>
      <p:ext uri="{BB962C8B-B14F-4D97-AF65-F5344CB8AC3E}">
        <p14:creationId xmlns:p14="http://schemas.microsoft.com/office/powerpoint/2010/main" val="362482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youtu.be/ROW9F-c0kIQ</a:t>
            </a:r>
            <a:endParaRPr lang="en-US" dirty="0"/>
          </a:p>
          <a:p>
            <a:r>
              <a:rPr lang="en-US" dirty="0">
                <a:hlinkClick r:id="rId3"/>
              </a:rPr>
              <a:t>https://</a:t>
            </a:r>
            <a:r>
              <a:rPr lang="en-US" dirty="0" smtClean="0">
                <a:hlinkClick r:id="rId3"/>
              </a:rPr>
              <a:t>youtu.be/b5eX-J23_oE</a:t>
            </a:r>
            <a:endParaRPr lang="en-US" dirty="0" smtClean="0"/>
          </a:p>
          <a:p>
            <a:pPr marL="0" indent="0" algn="ctr">
              <a:buNone/>
            </a:pPr>
            <a:r>
              <a:rPr lang="en-US" dirty="0" smtClean="0"/>
              <a:t>Would these ideas work?</a:t>
            </a:r>
          </a:p>
          <a:p>
            <a:pPr marL="0" indent="0" algn="ctr">
              <a:buNone/>
            </a:pPr>
            <a:r>
              <a:rPr lang="en-US" dirty="0" smtClean="0"/>
              <a:t>Do some research</a:t>
            </a:r>
            <a:endParaRPr lang="en-US" dirty="0"/>
          </a:p>
        </p:txBody>
      </p:sp>
    </p:spTree>
    <p:extLst>
      <p:ext uri="{BB962C8B-B14F-4D97-AF65-F5344CB8AC3E}">
        <p14:creationId xmlns:p14="http://schemas.microsoft.com/office/powerpoint/2010/main" val="1654087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Plate Boundaries</a:t>
            </a:r>
            <a:endParaRPr lang="en-US" dirty="0"/>
          </a:p>
        </p:txBody>
      </p:sp>
      <p:sp>
        <p:nvSpPr>
          <p:cNvPr id="3" name="Content Placeholder 2"/>
          <p:cNvSpPr>
            <a:spLocks noGrp="1"/>
          </p:cNvSpPr>
          <p:nvPr>
            <p:ph idx="1"/>
          </p:nvPr>
        </p:nvSpPr>
        <p:spPr/>
        <p:txBody>
          <a:bodyPr/>
          <a:lstStyle/>
          <a:p>
            <a:r>
              <a:rPr lang="en-US" dirty="0" smtClean="0"/>
              <a:t>Convergent: plates moving towards each other. Mountains occur here</a:t>
            </a:r>
          </a:p>
          <a:p>
            <a:r>
              <a:rPr lang="en-US" dirty="0" smtClean="0"/>
              <a:t>Divergent: plates moving away from each other. Volcanoes occur here</a:t>
            </a:r>
          </a:p>
          <a:p>
            <a:r>
              <a:rPr lang="en-US" dirty="0" smtClean="0"/>
              <a:t>Transform: plates slide horizontally creating friction. Earthquakes occur here at fault lines</a:t>
            </a:r>
            <a:endParaRPr lang="en-US" dirty="0"/>
          </a:p>
        </p:txBody>
      </p:sp>
    </p:spTree>
    <p:extLst>
      <p:ext uri="{BB962C8B-B14F-4D97-AF65-F5344CB8AC3E}">
        <p14:creationId xmlns:p14="http://schemas.microsoft.com/office/powerpoint/2010/main" val="3627146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Everything on your test will be directly from the notes and packets!</a:t>
            </a:r>
          </a:p>
          <a:p>
            <a:r>
              <a:rPr lang="en-US" dirty="0" smtClean="0"/>
              <a:t>Not all of the packets/information are included in </a:t>
            </a:r>
            <a:r>
              <a:rPr lang="en-US" smtClean="0"/>
              <a:t>this Power point</a:t>
            </a:r>
            <a:r>
              <a:rPr lang="en-US" dirty="0" smtClean="0"/>
              <a:t>, so use your notes!</a:t>
            </a:r>
            <a:endParaRPr lang="en-US" dirty="0"/>
          </a:p>
        </p:txBody>
      </p:sp>
    </p:spTree>
    <p:extLst>
      <p:ext uri="{BB962C8B-B14F-4D97-AF65-F5344CB8AC3E}">
        <p14:creationId xmlns:p14="http://schemas.microsoft.com/office/powerpoint/2010/main" val="270300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5444"/>
            <a:ext cx="8229600" cy="1143000"/>
          </a:xfrm>
        </p:spPr>
        <p:txBody>
          <a:bodyPr/>
          <a:lstStyle/>
          <a:p>
            <a:r>
              <a:rPr lang="en-US" dirty="0" smtClean="0"/>
              <a:t>Intro to Energy Resources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this basketball player getting his energy?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98222" y="1600200"/>
            <a:ext cx="6829778" cy="5257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Kinetic Energy</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http://www.youtube.com/watch?v=v-Z2-jxCqVw</a:t>
            </a:r>
            <a:r>
              <a:rPr lang="en-US" dirty="0" smtClean="0"/>
              <a:t> (6:01).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a:t>
            </a:r>
            <a:endParaRPr lang="en-US" dirty="0"/>
          </a:p>
        </p:txBody>
      </p:sp>
      <p:sp>
        <p:nvSpPr>
          <p:cNvPr id="3" name="Content Placeholder 2"/>
          <p:cNvSpPr>
            <a:spLocks noGrp="1"/>
          </p:cNvSpPr>
          <p:nvPr>
            <p:ph idx="1"/>
          </p:nvPr>
        </p:nvSpPr>
        <p:spPr/>
        <p:txBody>
          <a:bodyPr/>
          <a:lstStyle/>
          <a:p>
            <a:pPr algn="ctr"/>
            <a:r>
              <a:rPr lang="en-US" dirty="0" smtClean="0">
                <a:hlinkClick r:id="rId2"/>
              </a:rPr>
              <a:t>http://www.physicsclassroom.com/mmedia/energy/se.cfm</a:t>
            </a:r>
            <a:r>
              <a:rPr lang="en-US" dirty="0" smtClean="0"/>
              <a:t> </a:t>
            </a:r>
          </a:p>
          <a:p>
            <a:pPr algn="ctr"/>
            <a:r>
              <a:rPr lang="en-US" dirty="0" smtClean="0">
                <a:hlinkClick r:id="rId3"/>
              </a:rPr>
              <a:t>http://www.physicsclassroom.com/mmedia/energy/ce.cfm</a:t>
            </a:r>
            <a:r>
              <a:rPr lang="en-US" dirty="0" smtClean="0"/>
              <a:t> </a:t>
            </a:r>
          </a:p>
          <a:p>
            <a:r>
              <a:rPr lang="en-US" dirty="0" smtClean="0">
                <a:hlinkClick r:id="rId4"/>
              </a:rPr>
              <a:t>http://www.physicsclassroom.com/mmedia/energy/dg.cfm</a:t>
            </a:r>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Energy is the ability to do work. Energy cannot be created or destroyed; it can only change form. </a:t>
            </a:r>
          </a:p>
          <a:p>
            <a:r>
              <a:rPr lang="en-US" dirty="0" smtClean="0"/>
              <a:t>Fuel stores energy that can be released during use. </a:t>
            </a:r>
          </a:p>
          <a:p>
            <a:r>
              <a:rPr lang="en-US" dirty="0" smtClean="0"/>
              <a:t>Heat is the motion of </a:t>
            </a:r>
            <a:r>
              <a:rPr lang="en-US" dirty="0" smtClean="0">
                <a:hlinkClick r:id="rId2" tooltip="Atoms"/>
              </a:rPr>
              <a:t>atoms</a:t>
            </a:r>
            <a:r>
              <a:rPr lang="en-US" dirty="0" smtClean="0"/>
              <a:t> due to the use of energy.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a:t>
            </a:r>
            <a:endParaRPr lang="en-US" dirty="0"/>
          </a:p>
        </p:txBody>
      </p:sp>
      <p:sp>
        <p:nvSpPr>
          <p:cNvPr id="3" name="Content Placeholder 2"/>
          <p:cNvSpPr>
            <a:spLocks noGrp="1"/>
          </p:cNvSpPr>
          <p:nvPr>
            <p:ph idx="1"/>
          </p:nvPr>
        </p:nvSpPr>
        <p:spPr/>
        <p:txBody>
          <a:bodyPr/>
          <a:lstStyle/>
          <a:p>
            <a:r>
              <a:rPr lang="en-US" dirty="0" smtClean="0">
                <a:hlinkClick r:id="rId2"/>
              </a:rPr>
              <a:t>https://www.thinglink.com/scene/274579781591236608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https://www.youtube.com/watch?v=LIh9ueO9FBM</a:t>
            </a:r>
            <a:endParaRPr lang="en-US" dirty="0" smtClean="0"/>
          </a:p>
          <a:p>
            <a:r>
              <a:rPr lang="en-US" dirty="0" smtClean="0"/>
              <a:t>How can the energy of a weight at the top of a </a:t>
            </a:r>
            <a:r>
              <a:rPr lang="en-US" dirty="0" smtClean="0">
                <a:hlinkClick r:id="rId3" tooltip="Pulley"/>
              </a:rPr>
              <a:t>pulley</a:t>
            </a:r>
            <a:r>
              <a:rPr lang="en-US" dirty="0" smtClean="0"/>
              <a:t> be transferred into heat in a tub of </a:t>
            </a:r>
            <a:r>
              <a:rPr lang="en-US" dirty="0" smtClean="0">
                <a:hlinkClick r:id="rId4" tooltip="Water"/>
              </a:rPr>
              <a:t>water</a:t>
            </a:r>
            <a:r>
              <a:rPr lang="en-US" dirty="0" smtClean="0"/>
              <a:t>? List the types of energy involved. </a:t>
            </a:r>
          </a:p>
          <a:p>
            <a:r>
              <a:rPr lang="en-US" dirty="0" smtClean="0"/>
              <a:t>What is true about energy in a closed system? </a:t>
            </a:r>
          </a:p>
          <a:p>
            <a:r>
              <a:rPr lang="en-US" dirty="0" smtClean="0"/>
              <a:t>What are the two things that energy can become in a closed system? </a:t>
            </a:r>
          </a:p>
          <a:p>
            <a:r>
              <a:rPr lang="en-US" dirty="0" smtClean="0"/>
              <a:t>Where is the energy to drive a car stored and what type is it? What type of energy does that become?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92162" y="2791968"/>
            <a:ext cx="7570787" cy="2613032"/>
          </a:xfrm>
        </p:spPr>
        <p:txBody>
          <a:bodyPr>
            <a:normAutofit/>
          </a:bodyPr>
          <a:lstStyle/>
          <a:p>
            <a:pPr marL="0" indent="0" algn="ctr">
              <a:buNone/>
            </a:pPr>
            <a:r>
              <a:rPr lang="en-US" sz="6000" dirty="0" smtClean="0"/>
              <a:t>Obtaining Energy Resources</a:t>
            </a:r>
            <a:endParaRPr lang="en-US" sz="6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3383</TotalTime>
  <Words>623</Words>
  <Application>Microsoft Office PowerPoint</Application>
  <PresentationFormat>On-screen Show (4:3)</PresentationFormat>
  <Paragraphs>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Infusion</vt:lpstr>
      <vt:lpstr>Earth and Human Activity </vt:lpstr>
      <vt:lpstr>Intro to Energy Resources</vt:lpstr>
      <vt:lpstr>Where is this basketball player getting his energy?</vt:lpstr>
      <vt:lpstr>Kinetic Energy</vt:lpstr>
      <vt:lpstr>Potential Energy</vt:lpstr>
      <vt:lpstr>Summary</vt:lpstr>
      <vt:lpstr>Making Connections</vt:lpstr>
      <vt:lpstr>Practice</vt:lpstr>
      <vt:lpstr>PowerPoint Presentation</vt:lpstr>
      <vt:lpstr>PowerPoint Presentation</vt:lpstr>
      <vt:lpstr>Summary</vt:lpstr>
      <vt:lpstr>Practice</vt:lpstr>
      <vt:lpstr>Review</vt:lpstr>
      <vt:lpstr>Making A Top Energy Efficient Home</vt:lpstr>
      <vt:lpstr>Majestic Plastic Bag</vt:lpstr>
      <vt:lpstr>PowerPoint Presentation</vt:lpstr>
      <vt:lpstr>PowerPoint Presentation</vt:lpstr>
      <vt:lpstr>Types of Plate Boundaries</vt:lpstr>
      <vt:lpstr>PowerPoint Presentation</vt:lpstr>
    </vt:vector>
  </TitlesOfParts>
  <Company>Saint Mary's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and Human Activity</dc:title>
  <dc:creator>Mary Pereira</dc:creator>
  <cp:lastModifiedBy>Teacher</cp:lastModifiedBy>
  <cp:revision>10</cp:revision>
  <dcterms:created xsi:type="dcterms:W3CDTF">2016-04-06T15:19:27Z</dcterms:created>
  <dcterms:modified xsi:type="dcterms:W3CDTF">2016-05-20T18:28:37Z</dcterms:modified>
</cp:coreProperties>
</file>